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81D8D-05A7-408B-8B9E-976601D49329}"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131746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1D8D-05A7-408B-8B9E-976601D49329}"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35368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1D8D-05A7-408B-8B9E-976601D49329}"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371280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1D8D-05A7-408B-8B9E-976601D49329}"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175042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881D8D-05A7-408B-8B9E-976601D49329}"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38739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81D8D-05A7-408B-8B9E-976601D49329}"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4153837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81D8D-05A7-408B-8B9E-976601D49329}"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3281511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81D8D-05A7-408B-8B9E-976601D49329}"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2010075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81D8D-05A7-408B-8B9E-976601D49329}"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359631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881D8D-05A7-408B-8B9E-976601D49329}"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344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881D8D-05A7-408B-8B9E-976601D49329}"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548B3-24AF-470E-89BB-1AEF8B0AB253}" type="slidenum">
              <a:rPr lang="en-US" smtClean="0"/>
              <a:t>‹#›</a:t>
            </a:fld>
            <a:endParaRPr lang="en-US"/>
          </a:p>
        </p:txBody>
      </p:sp>
    </p:spTree>
    <p:extLst>
      <p:ext uri="{BB962C8B-B14F-4D97-AF65-F5344CB8AC3E}">
        <p14:creationId xmlns:p14="http://schemas.microsoft.com/office/powerpoint/2010/main" val="2628237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81D8D-05A7-408B-8B9E-976601D49329}" type="datetimeFigureOut">
              <a:rPr lang="en-US" smtClean="0"/>
              <a:t>8/26/2018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548B3-24AF-470E-89BB-1AEF8B0AB253}" type="slidenum">
              <a:rPr lang="en-US" smtClean="0"/>
              <a:t>‹#›</a:t>
            </a:fld>
            <a:endParaRPr lang="en-US"/>
          </a:p>
        </p:txBody>
      </p:sp>
    </p:spTree>
    <p:extLst>
      <p:ext uri="{BB962C8B-B14F-4D97-AF65-F5344CB8AC3E}">
        <p14:creationId xmlns:p14="http://schemas.microsoft.com/office/powerpoint/2010/main" val="938624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Monday Bell Ringer Lab Safety</a:t>
            </a:r>
            <a:br>
              <a:rPr lang="en-US" dirty="0" smtClean="0"/>
            </a:br>
            <a:r>
              <a:rPr lang="en-US" dirty="0" smtClean="0"/>
              <a:t> </a:t>
            </a:r>
            <a:endParaRPr lang="en-US" dirty="0"/>
          </a:p>
        </p:txBody>
      </p:sp>
      <p:sp>
        <p:nvSpPr>
          <p:cNvPr id="6" name="Content Placeholder 5"/>
          <p:cNvSpPr>
            <a:spLocks noGrp="1"/>
          </p:cNvSpPr>
          <p:nvPr>
            <p:ph idx="1"/>
          </p:nvPr>
        </p:nvSpPr>
        <p:spPr/>
        <p:txBody>
          <a:bodyPr/>
          <a:lstStyle/>
          <a:p>
            <a:r>
              <a:rPr lang="en-US" b="1" dirty="0">
                <a:solidFill>
                  <a:srgbClr val="000000"/>
                </a:solidFill>
                <a:latin typeface="-apple-system"/>
              </a:rPr>
              <a:t>What should you do if a glass breakage occurs?</a:t>
            </a:r>
            <a:endParaRPr lang="en-US" dirty="0">
              <a:solidFill>
                <a:srgbClr val="000000"/>
              </a:solidFill>
              <a:latin typeface="-apple-system"/>
            </a:endParaRPr>
          </a:p>
          <a:p>
            <a:pPr marL="0" indent="0">
              <a:buNone/>
            </a:pPr>
            <a:r>
              <a:rPr lang="en-US" dirty="0"/>
              <a:t/>
            </a:r>
            <a:br>
              <a:rPr lang="en-US" dirty="0"/>
            </a:br>
            <a:r>
              <a:rPr lang="en-US" dirty="0">
                <a:solidFill>
                  <a:srgbClr val="000000"/>
                </a:solidFill>
                <a:latin typeface="-apple-system"/>
              </a:rPr>
              <a:t>  </a:t>
            </a:r>
            <a:r>
              <a:rPr lang="en-US" dirty="0" smtClean="0">
                <a:solidFill>
                  <a:srgbClr val="000000"/>
                </a:solidFill>
                <a:latin typeface="-apple-system"/>
              </a:rPr>
              <a:t>A. Touch </a:t>
            </a:r>
            <a:r>
              <a:rPr lang="en-US" dirty="0">
                <a:solidFill>
                  <a:srgbClr val="000000"/>
                </a:solidFill>
                <a:latin typeface="-apple-system"/>
              </a:rPr>
              <a:t>it to see if it is safe.</a:t>
            </a:r>
          </a:p>
          <a:p>
            <a:pPr marL="0" indent="0">
              <a:buNone/>
            </a:pPr>
            <a:r>
              <a:rPr lang="en-US" dirty="0" smtClean="0">
                <a:solidFill>
                  <a:srgbClr val="000000"/>
                </a:solidFill>
                <a:latin typeface="-apple-system"/>
              </a:rPr>
              <a:t>  B. Run </a:t>
            </a:r>
            <a:r>
              <a:rPr lang="en-US" dirty="0">
                <a:solidFill>
                  <a:srgbClr val="000000"/>
                </a:solidFill>
                <a:latin typeface="-apple-system"/>
              </a:rPr>
              <a:t>out of the classroom.</a:t>
            </a:r>
          </a:p>
          <a:p>
            <a:pPr marL="0" indent="0">
              <a:buNone/>
            </a:pPr>
            <a:r>
              <a:rPr lang="en-US" dirty="0" smtClean="0">
                <a:solidFill>
                  <a:srgbClr val="000000"/>
                </a:solidFill>
                <a:latin typeface="-apple-system"/>
              </a:rPr>
              <a:t>  C.</a:t>
            </a:r>
            <a:r>
              <a:rPr lang="en-US" dirty="0">
                <a:solidFill>
                  <a:srgbClr val="000000"/>
                </a:solidFill>
                <a:latin typeface="-apple-system"/>
              </a:rPr>
              <a:t> Immediately contact your teacher.</a:t>
            </a:r>
          </a:p>
          <a:p>
            <a:pPr marL="0" indent="0">
              <a:buNone/>
            </a:pPr>
            <a:r>
              <a:rPr lang="en-US" dirty="0" smtClean="0">
                <a:solidFill>
                  <a:srgbClr val="000000"/>
                </a:solidFill>
                <a:latin typeface="-apple-system"/>
              </a:rPr>
              <a:t>  D. Leave </a:t>
            </a:r>
            <a:r>
              <a:rPr lang="en-US" dirty="0">
                <a:solidFill>
                  <a:srgbClr val="000000"/>
                </a:solidFill>
                <a:latin typeface="-apple-system"/>
              </a:rPr>
              <a:t>it where it is without telling anyone.</a:t>
            </a:r>
          </a:p>
          <a:p>
            <a:pPr marL="0" indent="0">
              <a:buNone/>
            </a:pPr>
            <a:r>
              <a:rPr lang="en-US" dirty="0"/>
              <a:t/>
            </a:r>
            <a:br>
              <a:rPr lang="en-US" dirty="0"/>
            </a:br>
            <a:endParaRPr lang="en-US" dirty="0"/>
          </a:p>
        </p:txBody>
      </p:sp>
    </p:spTree>
    <p:extLst>
      <p:ext uri="{BB962C8B-B14F-4D97-AF65-F5344CB8AC3E}">
        <p14:creationId xmlns:p14="http://schemas.microsoft.com/office/powerpoint/2010/main" val="3665852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Bell Ringer Levels of Organization</a:t>
            </a:r>
            <a:endParaRPr lang="en-US" dirty="0"/>
          </a:p>
        </p:txBody>
      </p:sp>
      <p:sp>
        <p:nvSpPr>
          <p:cNvPr id="3" name="Content Placeholder 2"/>
          <p:cNvSpPr>
            <a:spLocks noGrp="1"/>
          </p:cNvSpPr>
          <p:nvPr>
            <p:ph idx="1"/>
          </p:nvPr>
        </p:nvSpPr>
        <p:spPr/>
        <p:txBody>
          <a:bodyPr/>
          <a:lstStyle/>
          <a:p>
            <a:r>
              <a:rPr lang="en-US" dirty="0"/>
              <a:t>What is the largest geographic area that contains all the ecosystems on Earth called?</a:t>
            </a:r>
          </a:p>
          <a:p>
            <a:pPr marL="0" indent="0">
              <a:buNone/>
            </a:pPr>
            <a:r>
              <a:rPr lang="en-US" dirty="0"/>
              <a:t>A. Biome</a:t>
            </a:r>
          </a:p>
          <a:p>
            <a:pPr marL="0" indent="0">
              <a:buNone/>
            </a:pPr>
            <a:r>
              <a:rPr lang="en-US" dirty="0"/>
              <a:t>B. Biosphere</a:t>
            </a:r>
          </a:p>
          <a:p>
            <a:pPr marL="0" indent="0">
              <a:buNone/>
            </a:pPr>
            <a:r>
              <a:rPr lang="en-US" dirty="0"/>
              <a:t>C. Ecosystem</a:t>
            </a:r>
          </a:p>
          <a:p>
            <a:pPr marL="0" indent="0">
              <a:buNone/>
            </a:pPr>
            <a:r>
              <a:rPr lang="en-US" dirty="0"/>
              <a:t>D. Environment</a:t>
            </a:r>
            <a:endParaRPr lang="en-US" dirty="0"/>
          </a:p>
        </p:txBody>
      </p:sp>
    </p:spTree>
    <p:extLst>
      <p:ext uri="{BB962C8B-B14F-4D97-AF65-F5344CB8AC3E}">
        <p14:creationId xmlns:p14="http://schemas.microsoft.com/office/powerpoint/2010/main" val="2657373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Bell Ringer Food web</a:t>
            </a:r>
            <a:endParaRPr lang="en-US" dirty="0"/>
          </a:p>
        </p:txBody>
      </p:sp>
      <p:pic>
        <p:nvPicPr>
          <p:cNvPr id="4" name="Content Placeholder 3"/>
          <p:cNvPicPr>
            <a:picLocks noGrp="1" noChangeAspect="1"/>
          </p:cNvPicPr>
          <p:nvPr>
            <p:ph idx="1"/>
          </p:nvPr>
        </p:nvPicPr>
        <p:blipFill>
          <a:blip r:embed="rId2"/>
          <a:stretch>
            <a:fillRect/>
          </a:stretch>
        </p:blipFill>
        <p:spPr>
          <a:xfrm>
            <a:off x="3526971" y="1458214"/>
            <a:ext cx="5243746" cy="5190779"/>
          </a:xfrm>
          <a:prstGeom prst="rect">
            <a:avLst/>
          </a:prstGeom>
        </p:spPr>
      </p:pic>
    </p:spTree>
    <p:extLst>
      <p:ext uri="{BB962C8B-B14F-4D97-AF65-F5344CB8AC3E}">
        <p14:creationId xmlns:p14="http://schemas.microsoft.com/office/powerpoint/2010/main" val="116896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Bell Ringer Energy Pyramid </a:t>
            </a:r>
            <a:endParaRPr lang="en-US" dirty="0"/>
          </a:p>
        </p:txBody>
      </p:sp>
      <p:pic>
        <p:nvPicPr>
          <p:cNvPr id="4" name="Content Placeholder 3"/>
          <p:cNvPicPr>
            <a:picLocks noGrp="1" noChangeAspect="1"/>
          </p:cNvPicPr>
          <p:nvPr>
            <p:ph idx="1"/>
          </p:nvPr>
        </p:nvPicPr>
        <p:blipFill>
          <a:blip r:embed="rId2"/>
          <a:stretch>
            <a:fillRect/>
          </a:stretch>
        </p:blipFill>
        <p:spPr>
          <a:xfrm>
            <a:off x="2586447" y="1371600"/>
            <a:ext cx="6779622" cy="5368833"/>
          </a:xfrm>
          <a:prstGeom prst="rect">
            <a:avLst/>
          </a:prstGeom>
        </p:spPr>
      </p:pic>
    </p:spTree>
    <p:extLst>
      <p:ext uri="{BB962C8B-B14F-4D97-AF65-F5344CB8AC3E}">
        <p14:creationId xmlns:p14="http://schemas.microsoft.com/office/powerpoint/2010/main" val="3499365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Bell Ringer Symbiotic Relationship</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A lichen is a combination of fungus and algae that lives on the sides of trees, rocks, and other materials.  The fungus provides the algae with water and minerals and the algae uses the water and minerals to make food for both organisms.  What type of relationship does the lichen represent?</a:t>
            </a:r>
          </a:p>
          <a:p>
            <a:pPr marL="0" indent="0">
              <a:buNone/>
            </a:pPr>
            <a:endParaRPr lang="en-US" dirty="0"/>
          </a:p>
          <a:p>
            <a:r>
              <a:rPr lang="en-US" dirty="0"/>
              <a:t>A. </a:t>
            </a:r>
            <a:r>
              <a:rPr lang="en-US" dirty="0" smtClean="0"/>
              <a:t>Parasitism</a:t>
            </a:r>
            <a:endParaRPr lang="en-US" dirty="0"/>
          </a:p>
          <a:p>
            <a:endParaRPr lang="en-US" dirty="0"/>
          </a:p>
          <a:p>
            <a:r>
              <a:rPr lang="en-US" dirty="0"/>
              <a:t>B. </a:t>
            </a:r>
            <a:r>
              <a:rPr lang="en-US" dirty="0" smtClean="0"/>
              <a:t>Commensalism</a:t>
            </a:r>
            <a:endParaRPr lang="en-US" dirty="0"/>
          </a:p>
          <a:p>
            <a:endParaRPr lang="en-US" dirty="0"/>
          </a:p>
          <a:p>
            <a:r>
              <a:rPr lang="en-US" dirty="0"/>
              <a:t>C. </a:t>
            </a:r>
            <a:r>
              <a:rPr lang="en-US" dirty="0" smtClean="0"/>
              <a:t>Mutualism</a:t>
            </a:r>
            <a:endParaRPr lang="en-US" dirty="0"/>
          </a:p>
        </p:txBody>
      </p:sp>
    </p:spTree>
    <p:extLst>
      <p:ext uri="{BB962C8B-B14F-4D97-AF65-F5344CB8AC3E}">
        <p14:creationId xmlns:p14="http://schemas.microsoft.com/office/powerpoint/2010/main" val="2269289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123</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-apple-system</vt:lpstr>
      <vt:lpstr>Arial</vt:lpstr>
      <vt:lpstr>Calibri</vt:lpstr>
      <vt:lpstr>Calibri Light</vt:lpstr>
      <vt:lpstr>Office Theme</vt:lpstr>
      <vt:lpstr> Monday Bell Ringer Lab Safety  </vt:lpstr>
      <vt:lpstr>Tuesday Bell Ringer Levels of Organization</vt:lpstr>
      <vt:lpstr>Wednesday Bell Ringer Food web</vt:lpstr>
      <vt:lpstr>Thursday Bell Ringer Energy Pyramid </vt:lpstr>
      <vt:lpstr>Friday Bell Ringer Symbiotic Relationship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Bell Ringer Lab Safety</dc:title>
  <dc:creator>Shehniyilagh, Cyrus</dc:creator>
  <cp:lastModifiedBy>Shehniyilagh, Cyrus</cp:lastModifiedBy>
  <cp:revision>10</cp:revision>
  <dcterms:created xsi:type="dcterms:W3CDTF">2018-08-23T19:09:44Z</dcterms:created>
  <dcterms:modified xsi:type="dcterms:W3CDTF">2018-08-26T20:27:54Z</dcterms:modified>
</cp:coreProperties>
</file>