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A9F2-1F25-4F19-A655-D5B0268C15D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2480-762B-4BC6-BA53-2A618907A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2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A9F2-1F25-4F19-A655-D5B0268C15D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2480-762B-4BC6-BA53-2A618907A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A9F2-1F25-4F19-A655-D5B0268C15D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2480-762B-4BC6-BA53-2A618907A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9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A9F2-1F25-4F19-A655-D5B0268C15D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2480-762B-4BC6-BA53-2A618907A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2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A9F2-1F25-4F19-A655-D5B0268C15D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2480-762B-4BC6-BA53-2A618907A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A9F2-1F25-4F19-A655-D5B0268C15D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2480-762B-4BC6-BA53-2A618907A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4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A9F2-1F25-4F19-A655-D5B0268C15D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2480-762B-4BC6-BA53-2A618907A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8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A9F2-1F25-4F19-A655-D5B0268C15D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2480-762B-4BC6-BA53-2A618907A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12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A9F2-1F25-4F19-A655-D5B0268C15D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2480-762B-4BC6-BA53-2A618907A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8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A9F2-1F25-4F19-A655-D5B0268C15D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2480-762B-4BC6-BA53-2A618907A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9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A9F2-1F25-4F19-A655-D5B0268C15D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2480-762B-4BC6-BA53-2A618907A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1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CA9F2-1F25-4F19-A655-D5B0268C15D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92480-762B-4BC6-BA53-2A618907A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2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slideLayout" Target="../slideLayouts/slideLayout2.xml"/><Relationship Id="rId4" Type="http://schemas.openxmlformats.org/officeDocument/2006/relationships/control" Target="../activeX/activeX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Monday </a:t>
            </a:r>
            <a:r>
              <a:rPr lang="en-US" dirty="0" err="1" smtClean="0"/>
              <a:t>BellRinger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School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98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Tuesday </a:t>
            </a:r>
            <a:r>
              <a:rPr lang="en-US" dirty="0" err="1" smtClean="0"/>
              <a:t>BellRinger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symbiotic relationship helps one organism and hurts the other it is an example of:</a:t>
            </a:r>
          </a:p>
          <a:p>
            <a:pPr lvl="1"/>
            <a:r>
              <a:rPr lang="en-US" dirty="0"/>
              <a:t>A. </a:t>
            </a:r>
            <a:r>
              <a:rPr lang="en-US" dirty="0" smtClean="0"/>
              <a:t>Commensalism</a:t>
            </a:r>
            <a:endParaRPr lang="en-US" dirty="0"/>
          </a:p>
          <a:p>
            <a:pPr lvl="1"/>
            <a:r>
              <a:rPr lang="en-US" dirty="0"/>
              <a:t>B. </a:t>
            </a:r>
            <a:r>
              <a:rPr lang="en-US" dirty="0" smtClean="0"/>
              <a:t>Mutualism</a:t>
            </a:r>
            <a:endParaRPr lang="en-US" dirty="0"/>
          </a:p>
          <a:p>
            <a:pPr lvl="1"/>
            <a:r>
              <a:rPr lang="en-US" dirty="0"/>
              <a:t>C. </a:t>
            </a:r>
            <a:r>
              <a:rPr lang="en-US" dirty="0" smtClean="0"/>
              <a:t>Parasitism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1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Wednesday </a:t>
            </a:r>
            <a:r>
              <a:rPr lang="en-US" dirty="0" err="1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What is the difference between primary ecological succession and secondary ecological succession?</a:t>
            </a:r>
          </a:p>
          <a:p>
            <a:pPr marL="0" indent="0">
              <a:buNone/>
            </a:pPr>
            <a:r>
              <a:rPr lang="en-US" dirty="0" smtClean="0"/>
              <a:t>Please Explain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328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Thursday </a:t>
            </a:r>
            <a:r>
              <a:rPr lang="en-US" dirty="0" err="1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the purpose of the binomial nomenclature system?</a:t>
            </a:r>
          </a:p>
          <a:p>
            <a:pPr marL="0" indent="0">
              <a:buNone/>
            </a:pPr>
            <a:r>
              <a:rPr lang="en-US" dirty="0" smtClean="0"/>
              <a:t>A. To </a:t>
            </a:r>
            <a:r>
              <a:rPr lang="en-US" dirty="0"/>
              <a:t>provide a consistent way to name species</a:t>
            </a:r>
          </a:p>
          <a:p>
            <a:pPr marL="0" indent="0">
              <a:buNone/>
            </a:pPr>
            <a:r>
              <a:rPr lang="en-US" dirty="0" smtClean="0"/>
              <a:t>B. To </a:t>
            </a:r>
            <a:r>
              <a:rPr lang="en-US" dirty="0"/>
              <a:t>ensure that each species has a different and unique name</a:t>
            </a:r>
          </a:p>
          <a:p>
            <a:pPr marL="0" indent="0">
              <a:buNone/>
            </a:pPr>
            <a:r>
              <a:rPr lang="en-US" dirty="0" smtClean="0"/>
              <a:t>C. To </a:t>
            </a:r>
            <a:r>
              <a:rPr lang="en-US" dirty="0"/>
              <a:t>avoid confusion that can occur when using common names</a:t>
            </a:r>
          </a:p>
          <a:p>
            <a:pPr marL="0" indent="0">
              <a:buNone/>
            </a:pPr>
            <a:r>
              <a:rPr lang="en-US" dirty="0" smtClean="0"/>
              <a:t>D. All </a:t>
            </a:r>
            <a:r>
              <a:rPr lang="en-US" dirty="0"/>
              <a:t>of the answers are correct</a:t>
            </a:r>
          </a:p>
          <a:p>
            <a:pPr marL="0" indent="0">
              <a:buNone/>
            </a:pPr>
            <a:r>
              <a:rPr lang="en-US" dirty="0" smtClean="0"/>
              <a:t>E. None </a:t>
            </a:r>
            <a:r>
              <a:rPr lang="en-US" dirty="0"/>
              <a:t>of the answers are 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76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Friday </a:t>
            </a:r>
            <a:r>
              <a:rPr lang="en-US" dirty="0" err="1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Which of the following is NOT an example of a type of microorganism?</a:t>
            </a:r>
          </a:p>
          <a:p>
            <a:pPr marL="0" indent="0">
              <a:buNone/>
            </a:pPr>
            <a:r>
              <a:rPr lang="en-US" dirty="0" smtClean="0"/>
              <a:t>A. Bacteria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B. Viruses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C. Flora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D. Protozoa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400" y="220714"/>
            <a:ext cx="184731" cy="32057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8887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inherit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7" name="HTMLOption1" r:id="rId2" imgW="1371600" imgH="304920"/>
        </mc:Choice>
        <mc:Fallback>
          <p:control name="HTMLOption1" r:id="rId2" imgW="1371600" imgH="304920">
            <p:pic>
              <p:nvPicPr>
                <p:cNvPr id="5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8" name="HTMLOption2" r:id="rId3" imgW="1371600" imgH="304920"/>
        </mc:Choice>
        <mc:Fallback>
          <p:control name="HTMLOption2" r:id="rId3" imgW="1371600" imgH="304920">
            <p:pic>
              <p:nvPicPr>
                <p:cNvPr id="6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9" name="HTMLOption3" r:id="rId4" imgW="1371600" imgH="304920"/>
        </mc:Choice>
        <mc:Fallback>
          <p:control name="HTMLOption3" r:id="rId4" imgW="1371600" imgH="304920">
            <p:pic>
              <p:nvPicPr>
                <p:cNvPr id="7" name="HTMLOpti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67120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133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inherit</vt:lpstr>
      <vt:lpstr>Office Theme</vt:lpstr>
      <vt:lpstr>Monday BellRinger</vt:lpstr>
      <vt:lpstr>Tuesday BellRinger</vt:lpstr>
      <vt:lpstr>Wednesday BellRinger</vt:lpstr>
      <vt:lpstr>Thursday BellRinger</vt:lpstr>
      <vt:lpstr>Friday BellRinger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BellRinger</dc:title>
  <dc:creator>Shehniyilagh, Cyrus</dc:creator>
  <cp:lastModifiedBy>Shehniyilagh, Cyrus</cp:lastModifiedBy>
  <cp:revision>8</cp:revision>
  <dcterms:created xsi:type="dcterms:W3CDTF">2018-08-30T18:53:47Z</dcterms:created>
  <dcterms:modified xsi:type="dcterms:W3CDTF">2018-09-04T02:15:04Z</dcterms:modified>
</cp:coreProperties>
</file>