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1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1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4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2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0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4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0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9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7216-1D18-49C6-87A6-C478A1D82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D0DD-C817-47DB-B816-DD23C75DB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1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most common way that nitrogen fixation occurs?</a:t>
            </a:r>
          </a:p>
          <a:p>
            <a:endParaRPr lang="en-US" dirty="0"/>
          </a:p>
          <a:p>
            <a:r>
              <a:rPr lang="en-US" dirty="0"/>
              <a:t>lightning</a:t>
            </a:r>
          </a:p>
          <a:p>
            <a:r>
              <a:rPr lang="en-US" dirty="0"/>
              <a:t>nitrogen fixing bacteria</a:t>
            </a:r>
          </a:p>
          <a:p>
            <a:r>
              <a:rPr lang="en-US" dirty="0"/>
              <a:t>fossil fuel combustion</a:t>
            </a:r>
          </a:p>
          <a:p>
            <a:r>
              <a:rPr lang="en-US" dirty="0"/>
              <a:t>forest fires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9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microorganisms helpful or harmful?</a:t>
            </a:r>
          </a:p>
          <a:p>
            <a:r>
              <a:rPr lang="en-US" dirty="0" smtClean="0"/>
              <a:t>A Harmful</a:t>
            </a:r>
          </a:p>
          <a:p>
            <a:r>
              <a:rPr lang="en-US" dirty="0" smtClean="0"/>
              <a:t>B Helpful</a:t>
            </a:r>
          </a:p>
          <a:p>
            <a:r>
              <a:rPr lang="en-US" dirty="0" smtClean="0"/>
              <a:t>C Neither </a:t>
            </a:r>
          </a:p>
          <a:p>
            <a:r>
              <a:rPr lang="en-US" smtClean="0"/>
              <a:t>D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1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 Symbiotic relationship?</a:t>
            </a:r>
          </a:p>
          <a:p>
            <a:pPr marL="0" indent="0">
              <a:buNone/>
            </a:pPr>
            <a:r>
              <a:rPr lang="en-US" dirty="0" smtClean="0"/>
              <a:t>Please give examples of all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1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Day No </a:t>
            </a:r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0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404040"/>
                </a:solidFill>
                <a:latin typeface="Lato"/>
              </a:rPr>
              <a:t>What </a:t>
            </a:r>
            <a:r>
              <a:rPr lang="en-US" b="1" dirty="0">
                <a:solidFill>
                  <a:srgbClr val="404040"/>
                </a:solidFill>
                <a:latin typeface="Lato"/>
              </a:rPr>
              <a:t>is cell theory</a:t>
            </a:r>
            <a:r>
              <a:rPr lang="en-US" b="1" dirty="0" smtClean="0">
                <a:solidFill>
                  <a:srgbClr val="404040"/>
                </a:solidFill>
                <a:latin typeface="Lato"/>
              </a:rPr>
              <a:t>?</a:t>
            </a:r>
            <a:r>
              <a:rPr lang="en-US" b="1" dirty="0">
                <a:solidFill>
                  <a:srgbClr val="404040"/>
                </a:solidFill>
                <a:latin typeface="Lato"/>
              </a:rPr>
              <a:t/>
            </a:r>
            <a:br>
              <a:rPr lang="en-US" b="1" dirty="0">
                <a:solidFill>
                  <a:srgbClr val="404040"/>
                </a:solidFill>
                <a:latin typeface="Lato"/>
              </a:rPr>
            </a:br>
            <a:endParaRPr lang="en-US" b="1" dirty="0">
              <a:solidFill>
                <a:srgbClr val="404040"/>
              </a:solidFill>
              <a:latin typeface="Lato"/>
            </a:endParaRPr>
          </a:p>
          <a:p>
            <a:pPr marL="0" indent="0">
              <a:buNone/>
            </a:pPr>
            <a:r>
              <a:rPr lang="en-US" dirty="0" smtClean="0">
                <a:latin typeface="Cantarell"/>
              </a:rPr>
              <a:t>A. Cell </a:t>
            </a:r>
            <a:r>
              <a:rPr lang="en-US" dirty="0">
                <a:latin typeface="Cantarell"/>
              </a:rPr>
              <a:t>theory states that the cell is the basic unit of living organisms.</a:t>
            </a:r>
            <a:br>
              <a:rPr lang="en-US" dirty="0">
                <a:latin typeface="Cantarell"/>
              </a:rPr>
            </a:br>
            <a:endParaRPr lang="en-US" dirty="0">
              <a:latin typeface="Cantarell"/>
            </a:endParaRPr>
          </a:p>
          <a:p>
            <a:pPr marL="0" indent="0">
              <a:buNone/>
            </a:pPr>
            <a:r>
              <a:rPr lang="en-US" dirty="0" smtClean="0">
                <a:latin typeface="Cantarell"/>
              </a:rPr>
              <a:t>B. Before </a:t>
            </a:r>
            <a:r>
              <a:rPr lang="en-US" dirty="0">
                <a:latin typeface="Cantarell"/>
              </a:rPr>
              <a:t>the discovery of the cell, people were unaware that living organisms were made of building blocks like cells.</a:t>
            </a:r>
            <a:br>
              <a:rPr lang="en-US" dirty="0">
                <a:latin typeface="Cantarell"/>
              </a:rPr>
            </a:br>
            <a:endParaRPr lang="en-US" dirty="0">
              <a:latin typeface="Cantarell"/>
            </a:endParaRPr>
          </a:p>
          <a:p>
            <a:pPr marL="0" indent="0">
              <a:buNone/>
            </a:pPr>
            <a:r>
              <a:rPr lang="en-US" dirty="0" smtClean="0">
                <a:latin typeface="Cantarell"/>
              </a:rPr>
              <a:t>C. Cell </a:t>
            </a:r>
            <a:r>
              <a:rPr lang="en-US" dirty="0">
                <a:latin typeface="Cantarell"/>
              </a:rPr>
              <a:t>theory is one of the basic theories of biology.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9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Cantarell</vt:lpstr>
      <vt:lpstr>Lato</vt:lpstr>
      <vt:lpstr>Office Theme</vt:lpstr>
      <vt:lpstr>Monday BellRinger</vt:lpstr>
      <vt:lpstr>Tuesday BellRinger </vt:lpstr>
      <vt:lpstr>Wednesday BellRinger</vt:lpstr>
      <vt:lpstr>Thursday BellRinger</vt:lpstr>
      <vt:lpstr>Friday BellRinger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BellRinger</dc:title>
  <dc:creator>Shehniyilagh, Cyrus</dc:creator>
  <cp:lastModifiedBy>Shehniyilagh, Cyrus</cp:lastModifiedBy>
  <cp:revision>6</cp:revision>
  <dcterms:created xsi:type="dcterms:W3CDTF">2018-09-09T21:22:31Z</dcterms:created>
  <dcterms:modified xsi:type="dcterms:W3CDTF">2018-09-10T12:42:09Z</dcterms:modified>
</cp:coreProperties>
</file>