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JpZAudtJpP9RP9VNrt1wscQxu_CpgcjOnMQ68jNUUiQ/edit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Political Cartoon Assignment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9 square method, analyzing the following 6 political cartoons</a:t>
            </a:r>
          </a:p>
          <a:p>
            <a:r>
              <a:rPr lang="en-US" dirty="0" smtClean="0"/>
              <a:t>Click on the following link to access a blank 9 Square google doc.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docs.google.com/document/d/1JpZAudtJpP9RP9VNrt1wscQxu_CpgcjOnMQ68jNUUiQ/edit?usp=sharing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You will need to make a copy of this document, and use that to analyze the following cartoons.</a:t>
            </a:r>
          </a:p>
          <a:p>
            <a:r>
              <a:rPr lang="en-US" dirty="0" smtClean="0"/>
              <a:t>When you are finished, submit it to the assignment on Canvas labeled “Political Cartoon Assignment”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6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olitical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" y="322325"/>
            <a:ext cx="9174480" cy="61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</a:t>
            </a:r>
            <a:endParaRPr lang="en-US" dirty="0"/>
          </a:p>
        </p:txBody>
      </p:sp>
      <p:pic>
        <p:nvPicPr>
          <p:cNvPr id="2050" name="Picture 2" descr="Image result for political carto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274320"/>
            <a:ext cx="8778240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17" y="505505"/>
            <a:ext cx="10528664" cy="592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5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718" y="0"/>
            <a:ext cx="8473373" cy="667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136" y="0"/>
            <a:ext cx="6270172" cy="66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186" y="182881"/>
            <a:ext cx="9020921" cy="65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</TotalTime>
  <Words>85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Berlin</vt:lpstr>
      <vt:lpstr>Political Cartoon Assignment</vt:lpstr>
      <vt:lpstr>Instructions: </vt:lpstr>
      <vt:lpstr>#1</vt:lpstr>
      <vt:lpstr>#2</vt:lpstr>
      <vt:lpstr>#3</vt:lpstr>
      <vt:lpstr>#4</vt:lpstr>
      <vt:lpstr>#5</vt:lpstr>
      <vt:lpstr>#6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Cartoon Assignment</dc:title>
  <dc:creator>Pruett, Bradon</dc:creator>
  <cp:lastModifiedBy>Pruett, Bradon</cp:lastModifiedBy>
  <cp:revision>2</cp:revision>
  <dcterms:created xsi:type="dcterms:W3CDTF">2020-08-14T13:35:00Z</dcterms:created>
  <dcterms:modified xsi:type="dcterms:W3CDTF">2020-08-14T13:44:54Z</dcterms:modified>
</cp:coreProperties>
</file>