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92" r:id="rId4"/>
    <p:sldId id="293" r:id="rId5"/>
    <p:sldId id="294" r:id="rId6"/>
    <p:sldId id="284" r:id="rId7"/>
  </p:sldIdLst>
  <p:sldSz cx="12192000" cy="6858000"/>
  <p:notesSz cx="6954838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788454"/>
            <a:ext cx="9464040" cy="2098226"/>
          </a:xfrm>
        </p:spPr>
        <p:txBody>
          <a:bodyPr/>
          <a:lstStyle/>
          <a:p>
            <a:r>
              <a:rPr lang="en-US" dirty="0" smtClean="0"/>
              <a:t>Steps to analyzing political cartoons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0931"/>
          </a:xfrm>
        </p:spPr>
        <p:txBody>
          <a:bodyPr/>
          <a:lstStyle/>
          <a:p>
            <a:r>
              <a:rPr lang="en-US" dirty="0" smtClean="0"/>
              <a:t>9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4297"/>
            <a:ext cx="3540034" cy="4598125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For this class, we will be using the 9 Square method of analyzing political cartoons.</a:t>
            </a:r>
          </a:p>
          <a:p>
            <a:r>
              <a:rPr lang="en-US" sz="2800" dirty="0" smtClean="0"/>
              <a:t>In squares 1-6, you will write down what you SEE.</a:t>
            </a:r>
          </a:p>
          <a:p>
            <a:pPr lvl="1"/>
            <a:r>
              <a:rPr lang="en-US" sz="2800" dirty="0" smtClean="0"/>
              <a:t>What do you see?</a:t>
            </a:r>
          </a:p>
          <a:p>
            <a:pPr lvl="1"/>
            <a:r>
              <a:rPr lang="en-US" sz="2800" dirty="0" smtClean="0"/>
              <a:t>Details, signs, people, etc.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840167"/>
              </p:ext>
            </p:extLst>
          </p:nvPr>
        </p:nvGraphicFramePr>
        <p:xfrm>
          <a:off x="5238207" y="1146265"/>
          <a:ext cx="6698340" cy="53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780">
                  <a:extLst>
                    <a:ext uri="{9D8B030D-6E8A-4147-A177-3AD203B41FA5}">
                      <a16:colId xmlns:a16="http://schemas.microsoft.com/office/drawing/2014/main" val="3443756171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120712642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350238644"/>
                    </a:ext>
                  </a:extLst>
                </a:gridCol>
              </a:tblGrid>
              <a:tr h="1786346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1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2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3</a:t>
                      </a:r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20580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4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5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6</a:t>
                      </a:r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48645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pPr algn="ctr"/>
                      <a:endParaRPr lang="en-US" sz="9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90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0931"/>
          </a:xfrm>
        </p:spPr>
        <p:txBody>
          <a:bodyPr/>
          <a:lstStyle/>
          <a:p>
            <a:r>
              <a:rPr lang="en-US" dirty="0" smtClean="0"/>
              <a:t>9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4297"/>
            <a:ext cx="3540034" cy="4598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Square 7, you will need to write down what you think it means.</a:t>
            </a:r>
          </a:p>
          <a:p>
            <a:pPr lvl="1"/>
            <a:r>
              <a:rPr lang="en-US" sz="2800" dirty="0" smtClean="0"/>
              <a:t>What does it mean?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7163741"/>
              </p:ext>
            </p:extLst>
          </p:nvPr>
        </p:nvGraphicFramePr>
        <p:xfrm>
          <a:off x="5238207" y="1146265"/>
          <a:ext cx="6698340" cy="53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780">
                  <a:extLst>
                    <a:ext uri="{9D8B030D-6E8A-4147-A177-3AD203B41FA5}">
                      <a16:colId xmlns:a16="http://schemas.microsoft.com/office/drawing/2014/main" val="3443756171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120712642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350238644"/>
                    </a:ext>
                  </a:extLst>
                </a:gridCol>
              </a:tblGrid>
              <a:tr h="1786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20580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48645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7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7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0931"/>
          </a:xfrm>
        </p:spPr>
        <p:txBody>
          <a:bodyPr/>
          <a:lstStyle/>
          <a:p>
            <a:r>
              <a:rPr lang="en-US" dirty="0" smtClean="0"/>
              <a:t>9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4297"/>
            <a:ext cx="3540034" cy="4598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Square 8, you will need to write down why you think the cartoon is important.</a:t>
            </a:r>
            <a:endParaRPr lang="en-US" sz="2800" dirty="0" smtClean="0"/>
          </a:p>
          <a:p>
            <a:pPr lvl="1"/>
            <a:r>
              <a:rPr lang="en-US" sz="2800" dirty="0" smtClean="0"/>
              <a:t>Why does it matter?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079222"/>
              </p:ext>
            </p:extLst>
          </p:nvPr>
        </p:nvGraphicFramePr>
        <p:xfrm>
          <a:off x="5238207" y="1146265"/>
          <a:ext cx="6698340" cy="53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780">
                  <a:extLst>
                    <a:ext uri="{9D8B030D-6E8A-4147-A177-3AD203B41FA5}">
                      <a16:colId xmlns:a16="http://schemas.microsoft.com/office/drawing/2014/main" val="3443756171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120712642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350238644"/>
                    </a:ext>
                  </a:extLst>
                </a:gridCol>
              </a:tblGrid>
              <a:tr h="1786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20580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48645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8</a:t>
                      </a:r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45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0931"/>
          </a:xfrm>
        </p:spPr>
        <p:txBody>
          <a:bodyPr/>
          <a:lstStyle/>
          <a:p>
            <a:r>
              <a:rPr lang="en-US" dirty="0" smtClean="0"/>
              <a:t>9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24297"/>
            <a:ext cx="3540034" cy="459812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Square 9, you will need to write down who you think the author made the political cartoon for.</a:t>
            </a:r>
          </a:p>
          <a:p>
            <a:pPr lvl="1"/>
            <a:r>
              <a:rPr lang="en-US" sz="2800" dirty="0" smtClean="0"/>
              <a:t>Who is the targeted audience?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29677"/>
              </p:ext>
            </p:extLst>
          </p:nvPr>
        </p:nvGraphicFramePr>
        <p:xfrm>
          <a:off x="5238207" y="1146265"/>
          <a:ext cx="6698340" cy="535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780">
                  <a:extLst>
                    <a:ext uri="{9D8B030D-6E8A-4147-A177-3AD203B41FA5}">
                      <a16:colId xmlns:a16="http://schemas.microsoft.com/office/drawing/2014/main" val="3443756171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120712642"/>
                    </a:ext>
                  </a:extLst>
                </a:gridCol>
                <a:gridCol w="2232780">
                  <a:extLst>
                    <a:ext uri="{9D8B030D-6E8A-4147-A177-3AD203B41FA5}">
                      <a16:colId xmlns:a16="http://schemas.microsoft.com/office/drawing/2014/main" val="2350238644"/>
                    </a:ext>
                  </a:extLst>
                </a:gridCol>
              </a:tblGrid>
              <a:tr h="1786346"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20580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448645"/>
                  </a:ext>
                </a:extLst>
              </a:tr>
              <a:tr h="1786346"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9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/>
                        <a:t>9</a:t>
                      </a:r>
                      <a:endParaRPr lang="en-US" sz="9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078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4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1675815"/>
              </p:ext>
            </p:extLst>
          </p:nvPr>
        </p:nvGraphicFramePr>
        <p:xfrm>
          <a:off x="822325" y="1516063"/>
          <a:ext cx="6153150" cy="5080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1050">
                  <a:extLst>
                    <a:ext uri="{9D8B030D-6E8A-4147-A177-3AD203B41FA5}">
                      <a16:colId xmlns:a16="http://schemas.microsoft.com/office/drawing/2014/main" val="30278510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2856526937"/>
                    </a:ext>
                  </a:extLst>
                </a:gridCol>
                <a:gridCol w="2051050">
                  <a:extLst>
                    <a:ext uri="{9D8B030D-6E8A-4147-A177-3AD203B41FA5}">
                      <a16:colId xmlns:a16="http://schemas.microsoft.com/office/drawing/2014/main" val="1055474980"/>
                    </a:ext>
                  </a:extLst>
                </a:gridCol>
              </a:tblGrid>
              <a:tr h="1671789">
                <a:tc>
                  <a:txBody>
                    <a:bodyPr/>
                    <a:lstStyle/>
                    <a:p>
                      <a:r>
                        <a:rPr lang="en-US" dirty="0" smtClean="0"/>
                        <a:t>Kids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Sign saying “caution</a:t>
                      </a:r>
                      <a:r>
                        <a:rPr lang="en-US" baseline="0" dirty="0" smtClean="0"/>
                        <a:t> children playing”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Playground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1253053"/>
                  </a:ext>
                </a:extLst>
              </a:tr>
              <a:tr h="1671789">
                <a:tc>
                  <a:txBody>
                    <a:bodyPr/>
                    <a:lstStyle/>
                    <a:p>
                      <a:r>
                        <a:rPr lang="en-US" dirty="0" smtClean="0"/>
                        <a:t>Phones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Boys and girls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 bench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907784"/>
                  </a:ext>
                </a:extLst>
              </a:tr>
              <a:tr h="1671789">
                <a:tc>
                  <a:txBody>
                    <a:bodyPr/>
                    <a:lstStyle/>
                    <a:p>
                      <a:r>
                        <a:rPr lang="en-US" dirty="0" smtClean="0"/>
                        <a:t>Kids</a:t>
                      </a:r>
                      <a:r>
                        <a:rPr lang="en-US" baseline="0" dirty="0" smtClean="0"/>
                        <a:t> are too attached to electronic devices to be bothered to play outside like they used 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 that things will never be</a:t>
                      </a:r>
                      <a:r>
                        <a:rPr lang="en-US" baseline="0" dirty="0" smtClean="0"/>
                        <a:t> like the “old days”. Criticizing the younger generation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of the older generation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602086"/>
                  </a:ext>
                </a:extLst>
              </a:tr>
            </a:tbl>
          </a:graphicData>
        </a:graphic>
      </p:graphicFrame>
      <p:pic>
        <p:nvPicPr>
          <p:cNvPr id="1026" name="Picture 2" descr="Image result for modern day political carto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2136688"/>
            <a:ext cx="5068387" cy="3839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7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702</TotalTime>
  <Words>191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Steps to analyzing political cartoons</vt:lpstr>
      <vt:lpstr>9 Squares</vt:lpstr>
      <vt:lpstr>9 Squares</vt:lpstr>
      <vt:lpstr>9 Squares</vt:lpstr>
      <vt:lpstr>9 Squares</vt:lpstr>
      <vt:lpstr>Example #1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Cartoons</dc:title>
  <dc:creator>Pruett, Bradon</dc:creator>
  <cp:lastModifiedBy>Pruett, Bradon</cp:lastModifiedBy>
  <cp:revision>22</cp:revision>
  <cp:lastPrinted>2018-08-22T12:23:22Z</cp:lastPrinted>
  <dcterms:created xsi:type="dcterms:W3CDTF">2018-08-20T18:35:48Z</dcterms:created>
  <dcterms:modified xsi:type="dcterms:W3CDTF">2020-08-14T13:37:48Z</dcterms:modified>
</cp:coreProperties>
</file>