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65" r:id="rId4"/>
    <p:sldId id="273" r:id="rId5"/>
    <p:sldId id="260" r:id="rId6"/>
    <p:sldId id="263" r:id="rId7"/>
    <p:sldId id="264" r:id="rId8"/>
    <p:sldId id="261" r:id="rId9"/>
    <p:sldId id="271" r:id="rId10"/>
    <p:sldId id="268" r:id="rId11"/>
    <p:sldId id="259" r:id="rId12"/>
    <p:sldId id="267" r:id="rId13"/>
    <p:sldId id="269" r:id="rId14"/>
    <p:sldId id="270" r:id="rId15"/>
    <p:sldId id="26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4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3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4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6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7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1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8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2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Charts, Maps, and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Bar graphs -  presents categorical data with rectangular bars with heights or lengths proportional to the values that they represent.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166" y="2222500"/>
            <a:ext cx="4954117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Line graphs - measurement points are ordered (typically by their x-axis value) and joined with straight line segments. A line </a:t>
            </a:r>
            <a:r>
              <a:rPr lang="en-US" sz="2000" dirty="0" smtClean="0"/>
              <a:t>graph</a:t>
            </a:r>
            <a:r>
              <a:rPr lang="en-US" sz="2000" dirty="0"/>
              <a:t> is often used to visualize a trend in data over intervals of time, often drawn chronologically.</a:t>
            </a:r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62727"/>
            <a:ext cx="5194300" cy="3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Histogram - an accurate representation of the distribution of numerical data. It is an estimate of the probability distribution of a continuous variable.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8787" y="2589212"/>
            <a:ext cx="3952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Pie Chart - circular statistical graphic which is divided into slices to illustrate numerical proportion. In a pie chart, the arc length of each slice, is proportional to the quantity it represents.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1977" y="1776549"/>
            <a:ext cx="6675556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Flow Chart - a type of diagram that represents an algorithm, workflow or process. The flowchart shows the steps as boxes of various kinds, and their order by connecting the boxes with arrows.</a:t>
            </a:r>
          </a:p>
          <a:p>
            <a:endParaRPr lang="en-US" dirty="0"/>
          </a:p>
        </p:txBody>
      </p:sp>
      <p:pic>
        <p:nvPicPr>
          <p:cNvPr id="1026" name="Picture 2" descr="Image result for flow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09" y="796907"/>
            <a:ext cx="4513968" cy="61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0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</a:t>
            </a:r>
            <a:r>
              <a:rPr lang="en-US" dirty="0"/>
              <a:t>&amp; </a:t>
            </a: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type of chart or graph is this?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How can you tell?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it about?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4858" y="25489"/>
            <a:ext cx="5987142" cy="68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 and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98" y="2235350"/>
            <a:ext cx="5185873" cy="3638763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sz="2000" dirty="0" smtClean="0"/>
              <a:t>What is these charts about?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What date range do the charts represent?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On Chart A (top), How would I find the Urban population in 1880?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On the bottom map, what is the difference in population in New York between 1860 and 1900?</a:t>
            </a:r>
          </a:p>
          <a:p>
            <a:endParaRPr lang="en-US" dirty="0"/>
          </a:p>
        </p:txBody>
      </p:sp>
      <p:pic>
        <p:nvPicPr>
          <p:cNvPr id="1026" name="Picture 2" descr="Image result for gilded age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65" y="14876"/>
            <a:ext cx="484633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19" y="3481471"/>
            <a:ext cx="6469382" cy="33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0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first thing you need to do whenever you see a chart, map, or graph is to </a:t>
            </a:r>
            <a:r>
              <a:rPr lang="en-US" sz="2000" b="1" u="sng" dirty="0" smtClean="0"/>
              <a:t>READ THE TITLE</a:t>
            </a:r>
            <a:endParaRPr lang="en-US" sz="2000" dirty="0" smtClean="0"/>
          </a:p>
          <a:p>
            <a:pPr lvl="1"/>
            <a:r>
              <a:rPr lang="en-US" sz="2000" dirty="0" smtClean="0"/>
              <a:t>This will tell you what kind of information you are looking at</a:t>
            </a:r>
          </a:p>
          <a:p>
            <a:pPr lvl="1"/>
            <a:r>
              <a:rPr lang="en-US" sz="2000" dirty="0" smtClean="0"/>
              <a:t>In most cases, you will be able to eliminate at least one answer choice</a:t>
            </a:r>
          </a:p>
          <a:p>
            <a:r>
              <a:rPr lang="en-US" sz="2000" dirty="0" smtClean="0"/>
              <a:t>You will need to read all of the information on the graph</a:t>
            </a:r>
          </a:p>
          <a:p>
            <a:pPr lvl="1"/>
            <a:r>
              <a:rPr lang="en-US" sz="2000" dirty="0" smtClean="0"/>
              <a:t>This includes the Key, the data on the X and Y axis, map legend,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There are many different types of maps that you could see on tests.</a:t>
            </a:r>
          </a:p>
          <a:p>
            <a:pPr lvl="1"/>
            <a:r>
              <a:rPr lang="en-US" sz="2000" dirty="0" smtClean="0"/>
              <a:t>Political Maps – show boundaries made by man</a:t>
            </a:r>
          </a:p>
          <a:p>
            <a:pPr lvl="2"/>
            <a:r>
              <a:rPr lang="en-US" sz="2000" dirty="0" smtClean="0"/>
              <a:t>Countries, States,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2000" dirty="0" smtClean="0"/>
              <a:t>Physical Maps – Show land elevation and physical characteristics</a:t>
            </a:r>
          </a:p>
          <a:p>
            <a:pPr lvl="1"/>
            <a:r>
              <a:rPr lang="en-US" sz="2000" dirty="0" smtClean="0"/>
              <a:t>Qualitative – Shows nominal data, distribution, no quantities</a:t>
            </a:r>
          </a:p>
          <a:p>
            <a:pPr lvl="1"/>
            <a:r>
              <a:rPr lang="en-US" sz="2000" dirty="0" err="1" smtClean="0"/>
              <a:t>Quantative</a:t>
            </a:r>
            <a:r>
              <a:rPr lang="en-US" sz="2000" dirty="0" smtClean="0"/>
              <a:t> – Shows numerical data, variation from place-to-place, Generalized numbers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5366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02" y="932413"/>
            <a:ext cx="11678194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3681" y="1002000"/>
            <a:ext cx="5608320" cy="58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6583680" cy="502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977" y="1459468"/>
            <a:ext cx="28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936" y="2649470"/>
            <a:ext cx="6011862" cy="32288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2646821"/>
            <a:ext cx="5194300" cy="27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04583" y="1854927"/>
            <a:ext cx="6082147" cy="46277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000" y="2236951"/>
            <a:ext cx="5194583" cy="363876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/>
              <a:t>Based off this map, what do you think it is about?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How many different countries took part?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When did the D-Day </a:t>
            </a:r>
            <a:r>
              <a:rPr lang="en-US" sz="2000" dirty="0" err="1" smtClean="0"/>
              <a:t>Inavsion</a:t>
            </a:r>
            <a:r>
              <a:rPr lang="en-US" sz="2000" dirty="0" smtClean="0"/>
              <a:t> take place?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134" y="2223886"/>
            <a:ext cx="5185873" cy="36387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Based off this map, what do you think it is about?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type of resource is in Texas?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Where are most of the Natural Resources found?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Where are most of the products manufactured?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24" y="1226936"/>
            <a:ext cx="7496978" cy="56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Charts and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3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536</TotalTime>
  <Words>424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Quotable</vt:lpstr>
      <vt:lpstr>Charts, Maps, and Graphs</vt:lpstr>
      <vt:lpstr>First thing:</vt:lpstr>
      <vt:lpstr>Maps</vt:lpstr>
      <vt:lpstr>PowerPoint Presentation</vt:lpstr>
      <vt:lpstr>Maps</vt:lpstr>
      <vt:lpstr>Maps</vt:lpstr>
      <vt:lpstr>Maps</vt:lpstr>
      <vt:lpstr>Maps</vt:lpstr>
      <vt:lpstr>Charts and Graphs</vt:lpstr>
      <vt:lpstr>Bar Graphs</vt:lpstr>
      <vt:lpstr>Line Graph</vt:lpstr>
      <vt:lpstr>Histogram</vt:lpstr>
      <vt:lpstr>Pie Chart</vt:lpstr>
      <vt:lpstr>Flow Chart</vt:lpstr>
      <vt:lpstr>Charts &amp; Graphs</vt:lpstr>
      <vt:lpstr>Charts and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Charts, Maps, and Graphs</dc:title>
  <dc:creator>Pruett, Bradon</dc:creator>
  <cp:lastModifiedBy>Aris, Amy</cp:lastModifiedBy>
  <cp:revision>17</cp:revision>
  <dcterms:created xsi:type="dcterms:W3CDTF">2018-08-19T14:54:04Z</dcterms:created>
  <dcterms:modified xsi:type="dcterms:W3CDTF">2020-08-25T20:20:14Z</dcterms:modified>
</cp:coreProperties>
</file>