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3fb1fdf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63fb1fdf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3fb1fdf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3fb1fdf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3fb1fdf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3fb1fdf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3fb1fdf0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3fb1fdf0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46864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46864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3fb1fdf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3fb1fdf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3fb1fdf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3fb1fdf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3fb1fdf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3fb1fdf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bb4048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bb4048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3fb1fdf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3fb1fdf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3fb1fdf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3fb1fdf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3fb1fdf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3fb1fdf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2C’s = Positive communication leads to cooperation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Q-TIP = quit taking it personal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Baxter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Class </a:t>
            </a:r>
            <a:endParaRPr/>
          </a:p>
        </p:txBody>
      </p:sp>
      <p:pic>
        <p:nvPicPr>
          <p:cNvPr id="60" name="Google Shape;60;p13" descr="Electrodom Ro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075" y="0"/>
            <a:ext cx="61227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65500" y="313175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Classwork and Homework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Classwork is due before you leave class on the same day, unless you are told to take it home.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Turn in assignments on or before the due date, late work will be penalized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Turn in work to me...the teacher.</a:t>
            </a:r>
            <a:endParaRPr sz="2400"/>
          </a:p>
        </p:txBody>
      </p:sp>
      <p:pic>
        <p:nvPicPr>
          <p:cNvPr id="132" name="Google Shape;132;p22" descr="... homework | by ** RCB *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983575"/>
            <a:ext cx="4045199" cy="29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93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Absent/Tardy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you are tardy, come in quietly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Getting make-up work is YOUR responsibility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Assignments will be posted on the </a:t>
            </a:r>
            <a:r>
              <a:rPr lang="en" sz="2000">
                <a:highlight>
                  <a:srgbClr val="A4C2F4"/>
                </a:highlight>
              </a:rPr>
              <a:t>make-up work calendar </a:t>
            </a:r>
            <a:r>
              <a:rPr lang="en" sz="2000"/>
              <a:t>and necessary papers will be available in the folders below it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have one day for each day you were absent to turn in your assignments</a:t>
            </a:r>
            <a:endParaRPr sz="2000"/>
          </a:p>
        </p:txBody>
      </p:sp>
      <p:pic>
        <p:nvPicPr>
          <p:cNvPr id="140" name="Google Shape;140;p23" descr="... Calendar showing taxes ar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75" y="1880600"/>
            <a:ext cx="3951125" cy="32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265500" y="165525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1-2 Points = Warning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3 Points = Parent Contact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Points = Detention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Points = Office Referral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Major infractions will result in an office referral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Points reset at the end of each week</a:t>
            </a:r>
            <a:endParaRPr sz="2400"/>
          </a:p>
        </p:txBody>
      </p:sp>
      <p:pic>
        <p:nvPicPr>
          <p:cNvPr id="148" name="Google Shape;148;p24" descr="ru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905775"/>
            <a:ext cx="4045200" cy="29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Homework  and Classwork = 50%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Test/Project = 50%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Any test grade below 70 can be retaken for a maximum of a 70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Retests should be scheduled before or after school</a:t>
            </a:r>
            <a:endParaRPr sz="2400"/>
          </a:p>
        </p:txBody>
      </p:sp>
      <p:pic>
        <p:nvPicPr>
          <p:cNvPr id="156" name="Google Shape;156;p25" descr="Pen, School, Notes, Grad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989" y="1789913"/>
            <a:ext cx="3051314" cy="33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I have to do this? Why do I need to learn this?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50525"/>
            <a:ext cx="8520600" cy="30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3500"/>
            <a:ext cx="8520600" cy="40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65500" y="28385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Class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51300" y="508000"/>
            <a:ext cx="3837000" cy="4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Never enter when the teacher is not in the room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Enter through the door at the end of the hallway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all materials ready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your warm up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Talking STOPS when the tardy bell rings</a:t>
            </a:r>
            <a:endParaRPr sz="240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 descr="... School Supplies Pencil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75" y="2047713"/>
            <a:ext cx="3962050" cy="27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5500" y="29565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Class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directions the FIRST time they are given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hands, feet, and objects in your space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permission to leave your seat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Bring all materials to class - science notebook and pencil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Stay on task</a:t>
            </a:r>
            <a:endParaRPr sz="2400"/>
          </a:p>
        </p:txBody>
      </p:sp>
      <p:pic>
        <p:nvPicPr>
          <p:cNvPr id="83" name="Google Shape;83;p16" descr="... notebook, pen, work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027675"/>
            <a:ext cx="4144820" cy="27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7025" y="279325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Leaving Class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Wait until I dismiss class, do not try to run out when the bell rings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exit either door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sure your workstation or table is clean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sure you have all of your belongings</a:t>
            </a:r>
            <a:endParaRPr sz="2400"/>
          </a:p>
        </p:txBody>
      </p:sp>
      <p:pic>
        <p:nvPicPr>
          <p:cNvPr id="91" name="Google Shape;91;p17" descr="School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75" y="2002425"/>
            <a:ext cx="3304926" cy="28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65500" y="823400"/>
            <a:ext cx="4045200" cy="8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939500" y="326250"/>
            <a:ext cx="3837000" cy="44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Watch red/green devices sign at the front of the room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Red - no devices all period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Green - devices are placed in the middle of the table, screen side down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On device days - only out when you are told you can use it, and used ONLY in the manner instructed (no social media, games, etc)</a:t>
            </a:r>
            <a:endParaRPr sz="2100"/>
          </a:p>
        </p:txBody>
      </p:sp>
      <p:pic>
        <p:nvPicPr>
          <p:cNvPr id="99" name="Google Shape;99;p18" descr="Iphone, Cellphone, Smartphon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3" y="1828575"/>
            <a:ext cx="3019800" cy="30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65500" y="968750"/>
            <a:ext cx="40452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Silent Signal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915875" y="180750"/>
            <a:ext cx="3837000" cy="3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you see the “timeout” signal you...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Stop talking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the “time out” signal yourself so that others may also see it</a:t>
            </a:r>
            <a:endParaRPr sz="2400"/>
          </a:p>
        </p:txBody>
      </p:sp>
      <p:pic>
        <p:nvPicPr>
          <p:cNvPr id="107" name="Google Shape;107;p19" descr="http://t3.gstatic.com/images?q=tbn:ANd9GcSkTt8OdIhkhyaZ7cuTudLQPtckYhajnlvYVl6Or53oKQ5hByZJ:gabardi.com/wp-content/uploads/2014/05/timeou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8475" y="3095250"/>
            <a:ext cx="2011800" cy="19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... Talk Shows On Mute | b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12" y="1878425"/>
            <a:ext cx="4238175" cy="28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194625" y="803350"/>
            <a:ext cx="40452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Restroom Break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3 passes per six weeks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 YOUR time, not during instruction or labs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during the first or last 15 minutes of class</a:t>
            </a:r>
            <a:endParaRPr sz="2400"/>
          </a:p>
        </p:txBody>
      </p:sp>
      <p:pic>
        <p:nvPicPr>
          <p:cNvPr id="116" name="Google Shape;116;p20" descr="Man, Woman, Restroom, Bathroom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50" y="1913850"/>
            <a:ext cx="3161750" cy="29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289713" y="759800"/>
            <a:ext cx="40452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Work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849250" y="473750"/>
            <a:ext cx="4045200" cy="39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2 C’s - Communication and Cooperation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Q-TIP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Stay with your group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person talks at a time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 only about your 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Everyone participates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 not disturb other groups</a:t>
            </a:r>
            <a:endParaRPr sz="2400"/>
          </a:p>
        </p:txBody>
      </p:sp>
      <p:pic>
        <p:nvPicPr>
          <p:cNvPr id="124" name="Google Shape;124;p21" descr="... Working Together Teamwork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75" y="1877350"/>
            <a:ext cx="3609475" cy="31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On-screen Show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Raleway</vt:lpstr>
      <vt:lpstr>Arial</vt:lpstr>
      <vt:lpstr>Source Sans Pro</vt:lpstr>
      <vt:lpstr>Plum</vt:lpstr>
      <vt:lpstr>Mrs. Baxter</vt:lpstr>
      <vt:lpstr>Why do I have to do this? Why do I need to learn this?</vt:lpstr>
      <vt:lpstr>Entering Class</vt:lpstr>
      <vt:lpstr>During Class</vt:lpstr>
      <vt:lpstr>Leaving Class</vt:lpstr>
      <vt:lpstr>Devices</vt:lpstr>
      <vt:lpstr>Silent Signal</vt:lpstr>
      <vt:lpstr>Restroom Break</vt:lpstr>
      <vt:lpstr>Group Work</vt:lpstr>
      <vt:lpstr>Classwork and Homework</vt:lpstr>
      <vt:lpstr>Absent/Tardy</vt:lpstr>
      <vt:lpstr>Consequences</vt:lpstr>
      <vt:lpstr>Grades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Baxter</dc:title>
  <dc:creator>Baxter, Joanna</dc:creator>
  <cp:lastModifiedBy>Baxter, Joanna</cp:lastModifiedBy>
  <cp:revision>1</cp:revision>
  <dcterms:modified xsi:type="dcterms:W3CDTF">2020-08-18T22:30:46Z</dcterms:modified>
</cp:coreProperties>
</file>